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21441"/>
          </a:xfrm>
        </p:spPr>
        <p:txBody>
          <a:bodyPr/>
          <a:lstStyle/>
          <a:p>
            <a:pPr indent="720725" algn="dist" hangingPunct="0"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eighth-graders 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with the idea of the activity. When it was time to think about a project for the Girl Scout Silver Award, helping local seniors learn how to use their smartphones was 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good choice. “It has to be something that helps your community,”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Cadette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Tara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Udani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explained. “And for 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was teaching the elderly in our community how to use their smartphones better.”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319342" y="2047145"/>
            <a:ext cx="35137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a</a:t>
            </a:r>
            <a:endParaRPr lang="zh-CN" altLang="en-US" sz="26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267218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考查不定冠词。句意：帮助当地老人学习使用智能手机是一个非常好的选择。此处表示泛指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一个选择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，且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choice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发音以辅音音素开头，因此用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修饰。故填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047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21441"/>
          </a:xfrm>
        </p:spPr>
        <p:txBody>
          <a:bodyPr/>
          <a:lstStyle/>
          <a:p>
            <a:pPr indent="720725" algn="dist" hangingPunct="0"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eighth-graders 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with the idea of the activity. When it was time to think about a project for the Girl Scout Silver Award, helping local seniors learn how to use their smartphones was 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good choice. “It has to be something that helps your community,”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Cadette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Tara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Udani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explained. “And for 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was teaching the elderly in our community how to use their smartphones better.”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83866" y="3238854"/>
            <a:ext cx="50045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us</a:t>
            </a:r>
            <a:endParaRPr lang="zh-CN" altLang="en-US" sz="26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283237"/>
            <a:ext cx="11485848" cy="1216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考查代词宾格。句意：对我们来说，那就是教社区里的老年人更好地使用手机。介词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后需用宾格，因此此处用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10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65932"/>
            <a:ext cx="11485848" cy="3471848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a research, 83</a:t>
            </a:r>
            <a:r>
              <a:rPr lang="zh-CN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Americans aged 50 </a:t>
            </a:r>
            <a:r>
              <a:rPr lang="en-US" altLang="zh-CN" sz="30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sz="30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64 own smartphones. Among them is </a:t>
            </a:r>
            <a:r>
              <a:rPr lang="en-US" altLang="zh-CN" sz="3000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Sammis</a:t>
            </a:r>
            <a:r>
              <a:rPr lang="en-US" altLang="zh-CN" sz="30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grandmother, </a:t>
            </a:r>
            <a:r>
              <a:rPr lang="en-US" altLang="zh-CN" sz="3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whom </a:t>
            </a:r>
            <a:r>
              <a:rPr lang="en-US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helped use a smartphone. It turned out to be a great </a:t>
            </a:r>
            <a:r>
              <a:rPr lang="en-US" altLang="zh-CN" sz="3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3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prepare</a:t>
            </a:r>
            <a:r>
              <a:rPr lang="zh-CN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 activity. “To help them understand all the information, we speak very slowly,” </a:t>
            </a:r>
            <a:r>
              <a:rPr lang="en-US" altLang="zh-CN" sz="3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Sammis</a:t>
            </a:r>
            <a:r>
              <a:rPr lang="en-US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said.</a:t>
            </a:r>
            <a:endParaRPr lang="zh-CN" altLang="zh-CN" sz="3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40822" y="1990413"/>
            <a:ext cx="214462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3000" dirty="0"/>
              <a:t>preparation</a:t>
            </a:r>
            <a:endParaRPr lang="zh-CN" altLang="en-US" sz="3000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951640"/>
            <a:ext cx="11485848" cy="263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考查名词。句意：结果证明这成了活动的一次极佳准备。根据冠词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“a”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及形容词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“great”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zh-CN" altLang="zh-CN" sz="30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此处用名词形式</a:t>
            </a:r>
            <a:r>
              <a:rPr lang="en-US" altLang="zh-CN" sz="30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preparation,</a:t>
            </a:r>
            <a:r>
              <a:rPr lang="zh-CN" altLang="zh-CN" sz="30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0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0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准备</a:t>
            </a:r>
            <a:r>
              <a:rPr lang="en-US" altLang="zh-CN" sz="30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0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preparation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sz="3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make preparations for</a:t>
            </a:r>
            <a:r>
              <a:rPr lang="zh-CN" altLang="en-US" sz="3000" b="1" dirty="0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sz="3000" b="1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en-US" sz="3000" b="1" dirty="0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做准备</a:t>
            </a:r>
            <a:endParaRPr lang="en-US" altLang="zh-CN" sz="3000" b="1" dirty="0" smtClean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5985116"/>
            <a:ext cx="670965" cy="47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248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704" y="764704"/>
            <a:ext cx="11305256" cy="116390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06297" y="1947857"/>
            <a:ext cx="5977817" cy="78694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590" y="2819144"/>
            <a:ext cx="3024336" cy="790377"/>
          </a:xfrm>
          <a:prstGeom prst="rect">
            <a:avLst/>
          </a:prstGeom>
        </p:spPr>
      </p:pic>
      <p:sp>
        <p:nvSpPr>
          <p:cNvPr id="13" name="内容占位符 1"/>
          <p:cNvSpPr>
            <a:spLocks noGrp="1"/>
          </p:cNvSpPr>
          <p:nvPr>
            <p:ph idx="1"/>
          </p:nvPr>
        </p:nvSpPr>
        <p:spPr>
          <a:xfrm>
            <a:off x="360854" y="2805195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主要介绍了美国的一些女孩帮助老年人如何使用智能手机的活动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587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阅读下面短文，在空白处填入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个适当的单词或括号内单词的正确形式。</a:t>
            </a:r>
          </a:p>
          <a:p>
            <a:pPr indent="720725" hangingPunct="0">
              <a:spcAft>
                <a:spcPts val="0"/>
              </a:spcAf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came in need of help, smartphones in hand. One couldn’t answer calls. Another had mailbox </a:t>
            </a:r>
            <a:r>
              <a:rPr lang="en-US" altLang="zh-CN" sz="28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8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en-US" sz="28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Many wanted to make the text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文本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</a:t>
            </a:r>
            <a:r>
              <a:rPr lang="en-US" altLang="zh-CN" sz="28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smartphones </a:t>
            </a:r>
            <a:r>
              <a:rPr lang="en-US" altLang="zh-CN" sz="2800" spc="-1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sz="2800" u="sng" spc="-1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8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8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</a:t>
            </a:r>
            <a:r>
              <a:rPr lang="zh-CN" altLang="zh-CN" sz="28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didn’t know how.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Luckily, there is a group—Girl Scout Troop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女童子军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61558" y="2086726"/>
            <a:ext cx="16144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problems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96226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考查名词复数。句意：另一位老人的邮箱有问题。根据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“mailbox </a:t>
            </a:r>
            <a:r>
              <a:rPr lang="zh-CN" altLang="zh-CN" sz="2800" b="1" u="sng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可知，此处需用复数形式，泛指</a:t>
            </a:r>
            <a:r>
              <a:rPr lang="en-US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各种问题</a:t>
            </a:r>
            <a:r>
              <a:rPr lang="en-US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738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阅读下面短文，在空白处填入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个适当的单词或括号内单词的正确形式。</a:t>
            </a:r>
          </a:p>
          <a:p>
            <a:pPr indent="720725" hangingPunct="0">
              <a:spcAft>
                <a:spcPts val="0"/>
              </a:spcAf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came in need of help, smartphones in hand. One couldn’t answer calls. Another had mailbox </a:t>
            </a:r>
            <a:r>
              <a:rPr lang="en-US" altLang="zh-CN" sz="28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8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en-US" sz="28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Many wanted to make the text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文本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</a:t>
            </a:r>
            <a:r>
              <a:rPr lang="en-US" altLang="zh-CN" sz="28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smartphones </a:t>
            </a:r>
            <a:r>
              <a:rPr lang="en-US" altLang="zh-CN" sz="2800" spc="-1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sz="2800" u="sng" spc="-1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8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8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</a:t>
            </a:r>
            <a:r>
              <a:rPr lang="zh-CN" altLang="zh-CN" sz="28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didn’t know how.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Luckily, there is a group—Girl Scout Troop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女童子军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47848" y="2726172"/>
            <a:ext cx="11192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larger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95364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考查形容词比较级。句意：许多人想把手机上的文本放大，但不知道怎么做。根据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didn’t know how”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</a:t>
            </a:r>
            <a:r>
              <a:rPr lang="en-US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比原来更大</a:t>
            </a:r>
            <a:r>
              <a:rPr lang="en-US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，因此用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larger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larger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336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5745"/>
          </a:xfrm>
        </p:spPr>
        <p:txBody>
          <a:bodyPr/>
          <a:lstStyle/>
          <a:p>
            <a:pPr indent="720725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scouts in Virginia, US held “Tech Bridge”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first service activity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local seniors learn how to use their smartphones.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99062" y="1654678"/>
            <a:ext cx="15311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to help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150799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考查不定式作目的状语。句意：美国弗吉尼亚州的女童子军举办了第一次服务活动，目的是帮助当地老人学会使用智能手机。本句中有谓语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“held”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，因此此处用动词不定式表目的。故填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help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5132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51531"/>
          </a:xfrm>
        </p:spPr>
        <p:txBody>
          <a:bodyPr/>
          <a:lstStyle/>
          <a:p>
            <a:pPr indent="720725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had their own questions about smartphones, and a lot of people came and just 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learn,” Maura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Sammis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scout who helped some seniors 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Apple Pay, said. “ I set that up for an old couple and they were really excited about that.” Her partner Sarah Middleton said, “ I was teaching this elder woman how to text people, and 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 thing that she did was text her daughter. And I thought that was really sweet, and it just made me feel really, really happy.”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44620" y="1378259"/>
            <a:ext cx="122180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wanted</a:t>
            </a:r>
            <a:endParaRPr lang="zh-CN" altLang="en-US" sz="26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627802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考查并列连词。句意：有些人带着自己的疑问而来，并且许多人只是想学习。根据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“came”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可知，本句时态为一般过去时，动词用过去式。故填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wanted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524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51531"/>
          </a:xfrm>
        </p:spPr>
        <p:txBody>
          <a:bodyPr/>
          <a:lstStyle/>
          <a:p>
            <a:pPr indent="720725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had their own questions about smartphones, and a lot of people came and just 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learn,” Maura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Sammis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scout who helped some seniors 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Apple Pay, said. “ I set that up for an old couple and they were really excited about that.” Her partner Sarah Middleton said, “ I was teaching this elder woman how to text people, and 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 thing that she did was text her daughter. And I thought that was really sweet, and it just made me feel really, really happy.”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46734" y="1937084"/>
            <a:ext cx="81464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with</a:t>
            </a:r>
            <a:endParaRPr lang="zh-CN" altLang="en-US" sz="26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444" y="4626025"/>
            <a:ext cx="11485848" cy="1216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考查介词。句意：一位帮助老人使用苹果支付的女童子军说。用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表示在某方面提供帮助。故填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514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51531"/>
          </a:xfrm>
        </p:spPr>
        <p:txBody>
          <a:bodyPr/>
          <a:lstStyle/>
          <a:p>
            <a:pPr indent="720725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had their own questions about smartphones, and a lot of people came and just 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learn,” Maura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Sammis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scout who helped some seniors 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Apple Pay, said. “ I set that up for an old couple and they were really excited about that.” Her partner Sarah Middleton said, “ I was teaching this elder woman how to text people, and 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 thing that she did was text her daughter. And I thought that was really sweet, and it just made me feel really, really happy.”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23198" y="3051708"/>
            <a:ext cx="62869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the</a:t>
            </a:r>
            <a:endParaRPr lang="zh-CN" altLang="en-US" sz="26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615632"/>
            <a:ext cx="11485848" cy="1216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考查定冠词。句意：她做的第一件事就是给女儿发短信。根据序数词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可知，前面需要用定冠词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329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21441"/>
          </a:xfrm>
        </p:spPr>
        <p:txBody>
          <a:bodyPr/>
          <a:lstStyle/>
          <a:p>
            <a:pPr indent="720725" algn="dist" hangingPunct="0"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eighth-graders 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with the idea of the activity. When it was time to think about a project for the Girl Scout Silver Award, helping local seniors learn how to use their smartphones was 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good choice. “It has to be something that helps your community,”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Cadette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Tara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Udani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explained. “And for 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was teaching the elderly in our community how to use their smartphones better.”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67356" y="862590"/>
            <a:ext cx="92365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came</a:t>
            </a:r>
            <a:endParaRPr lang="zh-CN" altLang="en-US" sz="26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302266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考查一般过去时。句意：八年级学生想出了这个活动的主意。根据上下文的时态提示可知，本文时态为一般过去时，此处动词用过去式。故填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576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B0F0"/>
          </a:solidFill>
          <a:prstDash val="dash"/>
          <a:miter lim="800000"/>
        </a:ln>
      </a:spPr>
      <a:bodyPr vert="horz" wrap="squar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</TotalTime>
  <Words>703</Words>
  <Application>Microsoft Office PowerPoint</Application>
  <PresentationFormat>自定义</PresentationFormat>
  <Paragraphs>39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784</cp:revision>
  <dcterms:created xsi:type="dcterms:W3CDTF">2020-11-06T05:24:00Z</dcterms:created>
  <dcterms:modified xsi:type="dcterms:W3CDTF">2025-09-13T09:53:40Z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